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267" r:id="rId3"/>
    <p:sldId id="268" r:id="rId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74" autoAdjust="0"/>
    <p:restoredTop sz="94660"/>
  </p:normalViewPr>
  <p:slideViewPr>
    <p:cSldViewPr snapToGrid="0">
      <p:cViewPr varScale="1">
        <p:scale>
          <a:sx n="76" d="100"/>
          <a:sy n="76" d="100"/>
        </p:scale>
        <p:origin x="126" y="5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BD1868-97B0-27AA-6BB5-48C16A462F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AA8286-D88E-C531-1F5A-8DF2184358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467F17-805C-926D-153F-F530403512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631E5-4A01-4412-B82D-65F3CFCA6594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3C3ADA-00A8-A80D-BBE8-70E209339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9D94CB-033D-A866-C596-7F385195E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7EF9C-9EBA-456C-AF64-AF877102A3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4393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5ECE60-C0B7-F5A0-3865-5B96D6374C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8C5A452-AAA7-D933-1E13-A265ABADF1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14DEC9-86E4-2E3D-7FEC-CC08214EC5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631E5-4A01-4412-B82D-65F3CFCA6594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CA02CB-9F1C-4515-A826-9991507E75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5BACF9-44AF-3DC7-8FAF-E03F2E5795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7EF9C-9EBA-456C-AF64-AF877102A3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0642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5D03997-1463-2124-E22C-14B5F86E458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A5AA24-7463-9023-7971-9757962178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368486-5575-817E-1C1D-3F396E374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631E5-4A01-4412-B82D-65F3CFCA6594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607756-04DD-6549-1D5B-7B1017FEB8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3D7BD4-1369-DFB4-B854-CE7F84A020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7EF9C-9EBA-456C-AF64-AF877102A3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7984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E8F6C9-41CD-DB72-5C6E-4D1F367D62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65D199-B7F1-AD4A-D236-4C0FABC65E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5DFD40-D293-835D-CBB6-7E4C0F47B2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631E5-4A01-4412-B82D-65F3CFCA6594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FA1F81-BE9D-4185-1956-6794691C6D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CCDE04-E312-9348-7D15-EC681D3962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7EF9C-9EBA-456C-AF64-AF877102A3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4055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C387BB-B4D5-E5A0-B1D5-4F49016020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330C4D-0C89-70E5-CA5F-E32DA24394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FB895A-8888-E38F-5E14-8225986D21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631E5-4A01-4412-B82D-65F3CFCA6594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ED1039-95F4-7D46-B8F6-611B125E53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F8E009-4ECB-430B-23F3-8D3B70D256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7EF9C-9EBA-456C-AF64-AF877102A3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5755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052341-7A91-5D74-F6C0-39DA765EE7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8A592E-C8AC-8103-6D1F-E6E7063365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E63529-15E1-A84F-2118-DC466E0140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0D25B4-EF57-516B-8CEC-3E73D2EE78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631E5-4A01-4412-B82D-65F3CFCA6594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EE0FCE-2F56-0B04-DC10-65EC6A9E58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9BECEB-4C6C-215E-B376-8F279046E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7EF9C-9EBA-456C-AF64-AF877102A3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2890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B2AAEF-78D2-8127-3668-EAC3584240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6CCC98-77DE-59DF-5B01-F6436A768F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01EB83-E9D8-C219-0FD4-431B71BA0C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097CD15-8C50-9BD4-41FF-DCAD707FE01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789DA94-8CDE-F8FD-66A9-FB0EAEE4FE4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5458DA1-0205-D9FA-56D2-D62660D5B4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631E5-4A01-4412-B82D-65F3CFCA6594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54E8C23-2780-EBD8-F703-DD84BD1489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014566D-961A-FC36-2B16-54E047FABE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7EF9C-9EBA-456C-AF64-AF877102A3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4049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50E6F1-BD26-C72F-1588-37DD660D0B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AA76A2E-1D10-ABE5-EEEE-8ACE8EF565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631E5-4A01-4412-B82D-65F3CFCA6594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22AFCD2-00A6-2E18-33AA-8E0E36F27B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928ABB-B55A-2D7B-B3AE-8209E20E6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7EF9C-9EBA-456C-AF64-AF877102A3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6862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628FFF-74FC-5C9C-74C9-360897FC68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631E5-4A01-4412-B82D-65F3CFCA6594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8091289-AB44-C3B4-4E9B-3F29A2B73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E93A44-A0A1-8DAD-2D90-CF1F192824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7EF9C-9EBA-456C-AF64-AF877102A3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1084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79B016-D848-DECC-31F7-67D41FE1AD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5C7DA9-707E-30DE-FA4A-D160F0AE03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384369-8691-3B42-67D2-90B1750A6E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87C307-FBE0-CCB2-0CED-9DC9CADA64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631E5-4A01-4412-B82D-65F3CFCA6594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221F86-9161-63AB-A9D2-FAFC23904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25080C-D504-6878-D962-C341E86E3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7EF9C-9EBA-456C-AF64-AF877102A3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5647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50E83C-40AF-D48F-89AA-1D37217A67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C47B4E3-8FFF-BF94-3706-1887E74C8A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A770D4-86AC-AA75-4644-07399A0AA5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321182-C4C4-1974-CE88-0CA075D90E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631E5-4A01-4412-B82D-65F3CFCA6594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4D007E-93EA-1112-F4EB-82F2786CBB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35D8BF-CA26-4D31-6935-D9095A8AC6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7EF9C-9EBA-456C-AF64-AF877102A3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226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6066AA0-EAAF-28A8-EE43-E64E774BBF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2F59C0-8F61-893F-4F17-4289429539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CEFF6A-9D7F-31B5-6A22-A163D10411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F4631E5-4A01-4412-B82D-65F3CFCA6594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3896ED-0043-065C-62EA-F7342A2718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5F5B99-AD86-38A6-77E7-A322543A05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D87EF9C-9EBA-456C-AF64-AF877102A3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277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sv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books with text overlay&#10;&#10;Description automatically generated">
            <a:extLst>
              <a:ext uri="{FF2B5EF4-FFF2-40B4-BE49-F238E27FC236}">
                <a16:creationId xmlns:a16="http://schemas.microsoft.com/office/drawing/2014/main" id="{E4F4BECF-94DC-9682-DEF5-14B885A47E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7000"/>
            <a:ext cx="12192000" cy="7672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283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-up of a paper&#10;&#10;Description automatically generated">
            <a:extLst>
              <a:ext uri="{FF2B5EF4-FFF2-40B4-BE49-F238E27FC236}">
                <a16:creationId xmlns:a16="http://schemas.microsoft.com/office/drawing/2014/main" id="{9AE5DDD5-4EE8-71B6-3919-1C5717B93E6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68"/>
          <a:stretch/>
        </p:blipFill>
        <p:spPr>
          <a:xfrm>
            <a:off x="-762000" y="-2870200"/>
            <a:ext cx="14071600" cy="10093683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7366000" y="1"/>
            <a:ext cx="5537200" cy="10063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587"/>
              </a:lnSpc>
            </a:pPr>
            <a:r>
              <a:rPr lang="en-US" sz="6134">
                <a:solidFill>
                  <a:srgbClr val="1E4C82"/>
                </a:solidFill>
                <a:latin typeface="Bukhari Script"/>
              </a:rPr>
              <a:t>Video #3</a:t>
            </a:r>
          </a:p>
        </p:txBody>
      </p:sp>
    </p:spTree>
    <p:extLst>
      <p:ext uri="{BB962C8B-B14F-4D97-AF65-F5344CB8AC3E}">
        <p14:creationId xmlns:p14="http://schemas.microsoft.com/office/powerpoint/2010/main" val="470156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0">
        <p:split orient="vert"/>
      </p:transition>
    </mc:Choice>
    <mc:Fallback xmlns="">
      <p:transition spd="slow" advClick="0" advTm="20000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>
            <a:off x="9825360" y="-685800"/>
            <a:ext cx="2879313" cy="2743200"/>
          </a:xfrm>
          <a:custGeom>
            <a:avLst/>
            <a:gdLst/>
            <a:ahLst/>
            <a:cxnLst/>
            <a:rect l="l" t="t" r="r" b="b"/>
            <a:pathLst>
              <a:path w="4318969" h="4114800">
                <a:moveTo>
                  <a:pt x="0" y="0"/>
                </a:moveTo>
                <a:lnTo>
                  <a:pt x="4318969" y="0"/>
                </a:lnTo>
                <a:lnTo>
                  <a:pt x="431896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6" name="Freeform 6"/>
          <p:cNvSpPr/>
          <p:nvPr/>
        </p:nvSpPr>
        <p:spPr>
          <a:xfrm>
            <a:off x="10335709" y="444601"/>
            <a:ext cx="1389571" cy="960067"/>
          </a:xfrm>
          <a:custGeom>
            <a:avLst/>
            <a:gdLst/>
            <a:ahLst/>
            <a:cxnLst/>
            <a:rect l="l" t="t" r="r" b="b"/>
            <a:pathLst>
              <a:path w="2084357" h="1440101">
                <a:moveTo>
                  <a:pt x="0" y="0"/>
                </a:moveTo>
                <a:lnTo>
                  <a:pt x="2084356" y="0"/>
                </a:lnTo>
                <a:lnTo>
                  <a:pt x="2084356" y="1440101"/>
                </a:lnTo>
                <a:lnTo>
                  <a:pt x="0" y="144010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7" name="Freeform 7"/>
          <p:cNvSpPr/>
          <p:nvPr/>
        </p:nvSpPr>
        <p:spPr>
          <a:xfrm>
            <a:off x="-246787" y="0"/>
            <a:ext cx="2123133" cy="984362"/>
          </a:xfrm>
          <a:custGeom>
            <a:avLst/>
            <a:gdLst/>
            <a:ahLst/>
            <a:cxnLst/>
            <a:rect l="l" t="t" r="r" b="b"/>
            <a:pathLst>
              <a:path w="3184700" h="1476543">
                <a:moveTo>
                  <a:pt x="0" y="0"/>
                </a:moveTo>
                <a:lnTo>
                  <a:pt x="3184700" y="0"/>
                </a:lnTo>
                <a:lnTo>
                  <a:pt x="3184700" y="1476543"/>
                </a:lnTo>
                <a:lnTo>
                  <a:pt x="0" y="14765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pic>
        <p:nvPicPr>
          <p:cNvPr id="3" name="Long Lost SSYRA Submission ANNISSA DESAMOUR ">
            <a:hlinkClick r:id="" action="ppaction://media"/>
            <a:extLst>
              <a:ext uri="{FF2B5EF4-FFF2-40B4-BE49-F238E27FC236}">
                <a16:creationId xmlns:a16="http://schemas.microsoft.com/office/drawing/2014/main" id="{21739028-718C-628A-F5D0-ECD0483FEC9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4723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6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</Words>
  <Application>Microsoft Office PowerPoint</Application>
  <PresentationFormat>Widescreen</PresentationFormat>
  <Paragraphs>1</Paragraphs>
  <Slides>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8" baseType="lpstr">
      <vt:lpstr>Aptos</vt:lpstr>
      <vt:lpstr>Aptos Display</vt:lpstr>
      <vt:lpstr>Arial</vt:lpstr>
      <vt:lpstr>Bukhari Script</vt:lpstr>
      <vt:lpstr>Office Theme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Tracey Hogsett</dc:creator>
  <cp:lastModifiedBy>Tracey Hogsett</cp:lastModifiedBy>
  <cp:revision>1</cp:revision>
  <dcterms:created xsi:type="dcterms:W3CDTF">2024-07-16T15:23:14Z</dcterms:created>
  <dcterms:modified xsi:type="dcterms:W3CDTF">2024-07-16T15:24:09Z</dcterms:modified>
</cp:coreProperties>
</file>